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333" r:id="rId3"/>
    <p:sldId id="388" r:id="rId4"/>
    <p:sldId id="413" r:id="rId5"/>
    <p:sldId id="409" r:id="rId6"/>
    <p:sldId id="375" r:id="rId7"/>
    <p:sldId id="414" r:id="rId8"/>
    <p:sldId id="404" r:id="rId9"/>
    <p:sldId id="423" r:id="rId10"/>
    <p:sldId id="422" r:id="rId11"/>
    <p:sldId id="424" r:id="rId12"/>
    <p:sldId id="425" r:id="rId13"/>
    <p:sldId id="416" r:id="rId14"/>
    <p:sldId id="417" r:id="rId15"/>
    <p:sldId id="418" r:id="rId16"/>
    <p:sldId id="419" r:id="rId17"/>
    <p:sldId id="421" r:id="rId18"/>
    <p:sldId id="420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843"/>
    <a:srgbClr val="4AA842"/>
    <a:srgbClr val="003DBB"/>
    <a:srgbClr val="1EC1A5"/>
    <a:srgbClr val="009FF1"/>
    <a:srgbClr val="7FCFF8"/>
    <a:srgbClr val="FF8880"/>
    <a:srgbClr val="FF5043"/>
    <a:srgbClr val="FFE15B"/>
    <a:srgbClr val="017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-330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24" Type="http://schemas.openxmlformats.org/officeDocument/2006/relationships/image" Target="../media/image19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10" Type="http://schemas.openxmlformats.org/officeDocument/2006/relationships/image" Target="../media/image8.svg"/><Relationship Id="rId19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mon.com/" TargetMode="Externa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3.sv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2" Type="http://schemas.openxmlformats.org/officeDocument/2006/relationships/hyperlink" Target="http://www.pptmon.com/" TargetMode="External"/><Relationship Id="rId16" Type="http://schemas.openxmlformats.org/officeDocument/2006/relationships/image" Target="../media/image24.png"/><Relationship Id="rId20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24" Type="http://schemas.openxmlformats.org/officeDocument/2006/relationships/image" Target="../media/image27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5.svg"/><Relationship Id="rId14" Type="http://schemas.openxmlformats.org/officeDocument/2006/relationships/image" Target="../media/image9.png"/><Relationship Id="rId22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528F42-1278-48F1-9EDC-3D4BA85AE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>
            <a:off x="3677969" y="0"/>
            <a:ext cx="8514031" cy="6858000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E86EB713-7A50-4154-859E-9BB27850C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4513" b="18467"/>
          <a:stretch/>
        </p:blipFill>
        <p:spPr>
          <a:xfrm>
            <a:off x="2524779" y="1266470"/>
            <a:ext cx="9667222" cy="5591530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74BC8AFC-1566-4DC2-BA80-F35BCC6B9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6368"/>
          <a:stretch/>
        </p:blipFill>
        <p:spPr>
          <a:xfrm>
            <a:off x="4720089" y="-1"/>
            <a:ext cx="7310499" cy="64212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AA04C0-38A5-4295-8FFE-5F3D38E999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/>
          <a:stretch/>
        </p:blipFill>
        <p:spPr>
          <a:xfrm rot="5400000">
            <a:off x="10771539" y="3370258"/>
            <a:ext cx="1469763" cy="1371159"/>
          </a:xfrm>
          <a:prstGeom prst="rect">
            <a:avLst/>
          </a:prstGeom>
        </p:spPr>
      </p:pic>
      <p:pic>
        <p:nvPicPr>
          <p:cNvPr id="4" name="Graphic 3">
            <a:hlinkClick r:id="rId8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A94AF4-10FB-42DB-9C5B-15B4517247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3845673" y="5295900"/>
            <a:ext cx="1623104" cy="1562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8A7CF2-7610-4705-83B5-707F2AB8EFF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36" y="5498473"/>
            <a:ext cx="1111105" cy="819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05D0A5-ECED-4AA9-A2FD-F4D52329A9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6"/>
          <a:stretch/>
        </p:blipFill>
        <p:spPr>
          <a:xfrm>
            <a:off x="6926425" y="5375737"/>
            <a:ext cx="1320800" cy="1482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30A40B0-0976-4E9E-9F9C-E26094945F0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26" y="4579624"/>
            <a:ext cx="1869149" cy="20845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5E060D-733B-45C4-8901-BB8F4F6088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582" y="5221890"/>
            <a:ext cx="737006" cy="104096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0903FE2-DD07-4360-802A-AC4E170FF0B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605" y="5609329"/>
            <a:ext cx="1057625" cy="8119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BCDAEF-BA0A-4487-86AA-5E827935FCEE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3552" y="3059241"/>
            <a:ext cx="2249426" cy="22910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C3BB41-14E6-408B-97A2-69A4C1455FD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52" y="2785969"/>
            <a:ext cx="2122274" cy="19095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9F419B8-3D48-4EFB-9CB7-613C35D3896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52" y="3059242"/>
            <a:ext cx="2380452" cy="24259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C52B27F-8C29-4750-A1B7-A64E3788B92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233" y="357247"/>
            <a:ext cx="1055235" cy="15628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24E8DB-13ED-4F02-AD0F-E9351C532BB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01" y="1583890"/>
            <a:ext cx="1846032" cy="104362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537177-4ADA-471A-B219-2E499BA43C4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70" y="1468634"/>
            <a:ext cx="1190768" cy="49373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A8F2EBB-E9D7-4F7D-A5EF-484C57068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8911578" y="2866391"/>
            <a:ext cx="1623104" cy="15621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6473397-C7C2-4ADE-A969-6D951A2C5D7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33" y="3136470"/>
            <a:ext cx="2195077" cy="18686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5C3E860-967B-4AF8-8455-DCBD9DB17CD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481">
            <a:off x="10861100" y="1731503"/>
            <a:ext cx="983307" cy="145109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71AEA8B-49C5-43AB-977B-9A49F1C33E2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7818">
            <a:off x="10063851" y="4200226"/>
            <a:ext cx="1329777" cy="12382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27BAAF-3623-4159-9265-36BFA92D04E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62" y="1764530"/>
            <a:ext cx="379314" cy="11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78511-88FB-407E-AEEE-6A9A0269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H="1">
            <a:off x="10301206" y="-255506"/>
            <a:ext cx="1635289" cy="214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71CB3-1D00-41A9-A3C1-4994B7E47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>
            <a:off x="255505" y="-255506"/>
            <a:ext cx="1635289" cy="2146300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81F3761F-8770-4C7C-BEE0-DD9129987FFE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971762" y="23370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F6482042-C078-4AC8-A1CC-1A9F11F9A8A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394410" y="23370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7">
            <a:extLst>
              <a:ext uri="{FF2B5EF4-FFF2-40B4-BE49-F238E27FC236}">
                <a16:creationId xmlns:a16="http://schemas.microsoft.com/office/drawing/2014/main" id="{C1AF057D-33B8-4794-91C1-8BF883682B09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126466" y="23370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793B105F-2407-44C0-9EA1-469AFEFD673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549114" y="23370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94865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78511-88FB-407E-AEEE-6A9A0269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 flipH="1" flipV="1">
            <a:off x="10301206" y="4967206"/>
            <a:ext cx="1635289" cy="214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71CB3-1D00-41A9-A3C1-4994B7E47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V="1">
            <a:off x="255505" y="4967206"/>
            <a:ext cx="163528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831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78511-88FB-407E-AEEE-6A9A0269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 flipH="1" flipV="1">
            <a:off x="10301206" y="4967206"/>
            <a:ext cx="1635289" cy="214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71CB3-1D00-41A9-A3C1-4994B7E478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V="1">
            <a:off x="255505" y="4967206"/>
            <a:ext cx="1635289" cy="2146300"/>
          </a:xfrm>
          <a:prstGeom prst="rect">
            <a:avLst/>
          </a:prstGeom>
        </p:spPr>
      </p:pic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755C6F77-CD13-47A5-98CF-986C0EA70C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6146" y="509813"/>
            <a:ext cx="11155154" cy="3008087"/>
          </a:xfrm>
          <a:prstGeom prst="roundRect">
            <a:avLst>
              <a:gd name="adj" fmla="val 906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63882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A1AE863-2B34-4FAC-B659-1C01E46E6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H="1">
            <a:off x="0" y="4229100"/>
            <a:ext cx="3263712" cy="2628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50DFF0-A7E1-46AF-BAE1-88154D6EF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H="1">
            <a:off x="10301206" y="-255505"/>
            <a:ext cx="1635289" cy="2146300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5218D564-F0EC-4586-A840-673E29E7A0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339" y="140017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5FC01557-FEB5-4CC6-A182-87184B45EC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15439" y="140017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26503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71C5D0-330B-48E6-B93D-84F415C81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H="1">
            <a:off x="9783774" y="-325428"/>
            <a:ext cx="2082800" cy="27336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BC6B64-905B-4ADA-958B-70B8BCD19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>
            <a:off x="325427" y="-325428"/>
            <a:ext cx="2082800" cy="2733654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43EE0BC-8794-457E-8AF8-F9C30FDA6E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0942" y="117157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21939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651C30-C5C9-419F-BA1F-7C72FE4D40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V="1">
            <a:off x="8928289" y="0"/>
            <a:ext cx="3263712" cy="2628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7B1DC-E88B-45E7-8A9C-B38EBCF858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V="1">
            <a:off x="255506" y="4967205"/>
            <a:ext cx="1635289" cy="2146300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A2D73DB6-DDED-49D1-B109-7EFC50BE17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6126" y="1398126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69588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EB0C0-6A0B-4D3D-85AD-A07C87BBB6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 flipH="1" flipV="1">
            <a:off x="10301204" y="4967206"/>
            <a:ext cx="1635289" cy="214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3FD636-7078-4069-8614-A374C6A12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>
            <a:off x="255506" y="-255506"/>
            <a:ext cx="163528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8458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196F96-E7F2-4C43-9E35-556D7C533A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>
            <a:off x="7494172" y="3072946"/>
            <a:ext cx="4699049" cy="3785055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81A498A8-0CC6-4583-923F-F88E577AD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r="4535" b="18467"/>
          <a:stretch/>
        </p:blipFill>
        <p:spPr>
          <a:xfrm>
            <a:off x="6857705" y="3771933"/>
            <a:ext cx="5334295" cy="308606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040B1D52-B606-47FC-9F5C-4813AAAC5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t="6368"/>
          <a:stretch/>
        </p:blipFill>
        <p:spPr>
          <a:xfrm>
            <a:off x="8069337" y="3072945"/>
            <a:ext cx="4034797" cy="3544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220350-D077-471F-911E-F4CB7CF1B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9"/>
          <a:stretch/>
        </p:blipFill>
        <p:spPr>
          <a:xfrm rot="5400000">
            <a:off x="11409242" y="4933052"/>
            <a:ext cx="811189" cy="7567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D21DE9-70E9-448E-9121-F99D401BD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7586731" y="5995849"/>
            <a:ext cx="895821" cy="862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769625-8372-4983-A089-6E5C78720EA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46" y="6107653"/>
            <a:ext cx="613239" cy="4523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417429-AC74-4566-A058-94B92A543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6"/>
          <a:stretch/>
        </p:blipFill>
        <p:spPr>
          <a:xfrm>
            <a:off x="9287054" y="6039913"/>
            <a:ext cx="728974" cy="8180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E0F6D7-7348-4DA5-A711-7C75E21E300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05" y="5600523"/>
            <a:ext cx="1031617" cy="11505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DB06CE-4049-4062-BCFE-B66AEE30B15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67" y="5955002"/>
            <a:ext cx="406767" cy="574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3875999-AF1D-4A77-A3CA-E8CC7B315E2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529" y="6168836"/>
            <a:ext cx="583722" cy="448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669540-5EE9-442B-BB53-2BC40A4761A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7806" y="4761396"/>
            <a:ext cx="1241499" cy="1264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071757-08F4-4647-BD5C-A94E4F81649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1" y="4610572"/>
            <a:ext cx="1171322" cy="10538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BE5516A-07B5-4AB7-8FC1-B375B1CDB03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16" y="4761397"/>
            <a:ext cx="1313815" cy="13389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A6A0E4-B5E5-4E69-8188-0910D84967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851" y="3270117"/>
            <a:ext cx="582403" cy="8625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6709C6E-0EDB-48A4-89F4-FAC1A176528C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95" y="3947123"/>
            <a:ext cx="1018859" cy="5759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E6C5F3-EC4C-4F6A-BB81-6520E4640363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375" y="3883511"/>
            <a:ext cx="657207" cy="272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98B7A6-839A-4C09-9E3D-98DC71995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10382696" y="4654959"/>
            <a:ext cx="895821" cy="8621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6905D8-D868-4D63-821B-9EE5D4AAACE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04" y="4804020"/>
            <a:ext cx="1211503" cy="10313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2326CA-698A-4D59-BC9F-33E438DFC27E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481">
            <a:off x="11458673" y="4028594"/>
            <a:ext cx="542705" cy="8008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D8CC1AC-0733-4A9F-883C-2CFC96A2C30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7818">
            <a:off x="11018656" y="5391127"/>
            <a:ext cx="733928" cy="68342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3E4E9BB-2078-4414-AA2B-36182E0AB6E3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67" y="4046822"/>
            <a:ext cx="209350" cy="6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23280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897D3F-F155-4F82-9117-B9CD5B652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H="1">
            <a:off x="0" y="4229100"/>
            <a:ext cx="3263712" cy="262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5ACFB3-120C-478D-95ED-B5E691D1A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H="1">
            <a:off x="10301206" y="-255505"/>
            <a:ext cx="163528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354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7FB91165-3E10-4683-81DE-2DC070D6F7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64587" y="1139145"/>
            <a:ext cx="1976212" cy="2828698"/>
          </a:xfrm>
          <a:prstGeom prst="roundRect">
            <a:avLst>
              <a:gd name="adj" fmla="val 895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A14551D-6F37-459A-8F0E-CC0133E8D19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461" y="4142015"/>
            <a:ext cx="4119337" cy="1712686"/>
          </a:xfrm>
          <a:prstGeom prst="roundRect">
            <a:avLst>
              <a:gd name="adj" fmla="val 8955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D0C1EF-3F2E-47BC-B096-B2EE13E8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V="1">
            <a:off x="10284226" y="0"/>
            <a:ext cx="1907774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76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897D3F-F155-4F82-9117-B9CD5B652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V="1">
            <a:off x="8928289" y="0"/>
            <a:ext cx="3263712" cy="262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5ACFB3-120C-478D-95ED-B5E691D1A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V="1">
            <a:off x="255506" y="4967205"/>
            <a:ext cx="163528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293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897D3F-F155-4F82-9117-B9CD5B652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>
            <a:off x="8928288" y="4229100"/>
            <a:ext cx="326371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799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78511-88FB-407E-AEEE-6A9A0269C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16200000" flipH="1" flipV="1">
            <a:off x="10301206" y="4967206"/>
            <a:ext cx="1635289" cy="2146300"/>
          </a:xfrm>
          <a:prstGeom prst="rect">
            <a:avLst/>
          </a:prstGeom>
        </p:spPr>
      </p:pic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575C5146-8842-45F8-8D3C-D8A9B814A2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8285" y="783771"/>
            <a:ext cx="3133272" cy="5290458"/>
          </a:xfrm>
          <a:prstGeom prst="roundRect">
            <a:avLst>
              <a:gd name="adj" fmla="val 748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DAB79F3-2F6E-4BC0-AEA8-93F614BE2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81714" y="783771"/>
            <a:ext cx="3133272" cy="5290458"/>
          </a:xfrm>
          <a:prstGeom prst="roundRect">
            <a:avLst>
              <a:gd name="adj" fmla="val 748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97806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1045F627-9EF9-4486-9F02-9C52DC3D6F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847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100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4FBA45-E545-4B85-978F-93E4783578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47"/>
          <a:stretch/>
        </p:blipFill>
        <p:spPr>
          <a:xfrm rot="5400000" flipH="1">
            <a:off x="10301206" y="-255505"/>
            <a:ext cx="1635289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048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72" r:id="rId16"/>
    <p:sldLayoutId id="2147483664" r:id="rId17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8CF505-B320-4F19-A232-E69209832C5A}"/>
              </a:ext>
            </a:extLst>
          </p:cNvPr>
          <p:cNvSpPr txBox="1"/>
          <p:nvPr/>
        </p:nvSpPr>
        <p:spPr>
          <a:xfrm>
            <a:off x="583203" y="1670801"/>
            <a:ext cx="5394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 smtClean="0">
                <a:latin typeface="+mj-lt"/>
                <a:cs typeface="Arial" panose="020B0604020202020204" pitchFamily="34" charset="0"/>
              </a:rPr>
              <a:t>Quản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 lý dự án phần mềm Agile</a:t>
            </a:r>
            <a:endParaRPr lang="vi-VN" altLang="ko-KR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1F8DD-9EF5-450B-85AD-BFDE0F7F7145}"/>
              </a:ext>
            </a:extLst>
          </p:cNvPr>
          <p:cNvSpPr txBox="1"/>
          <p:nvPr/>
        </p:nvSpPr>
        <p:spPr>
          <a:xfrm>
            <a:off x="583203" y="4026133"/>
            <a:ext cx="539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cs typeface="Arial" panose="020B0604020202020204" pitchFamily="34" charset="0"/>
              </a:rPr>
              <a:t>Nhóm 1</a:t>
            </a:r>
            <a:endParaRPr lang="ko-KR" altLang="en-US" sz="2400" b="1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4082E-616C-4BC5-B74F-C37C2D7F0BC5}"/>
              </a:ext>
            </a:extLst>
          </p:cNvPr>
          <p:cNvSpPr txBox="1"/>
          <p:nvPr/>
        </p:nvSpPr>
        <p:spPr>
          <a:xfrm>
            <a:off x="583203" y="4581815"/>
            <a:ext cx="4287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Đề tài: </a:t>
            </a:r>
            <a:r>
              <a:rPr lang="en-US" altLang="ko-KR" sz="1400" dirty="0" err="1" smtClean="0"/>
              <a:t>Quản</a:t>
            </a:r>
            <a:r>
              <a:rPr lang="en-US" altLang="ko-KR" sz="1400" dirty="0" smtClean="0"/>
              <a:t> lý </a:t>
            </a:r>
            <a:r>
              <a:rPr lang="en-US" altLang="ko-KR" sz="1400" dirty="0" err="1" smtClean="0"/>
              <a:t>tiệm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trà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chanh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toco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Thiết kế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797875" y="3076997"/>
            <a:ext cx="1097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chào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280254" y="3057569"/>
            <a:ext cx="1384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đăng nhập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776074" y="3068145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trang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chủ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471067" y="3068144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thực đơn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818524" y="5808202"/>
            <a:ext cx="1112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phòng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524" y="742790"/>
            <a:ext cx="1056596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44" y="742790"/>
            <a:ext cx="1056596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87" y="742790"/>
            <a:ext cx="1056596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91" y="742790"/>
            <a:ext cx="1056596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77" y="3501267"/>
            <a:ext cx="1056596" cy="2286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394937" y="5787267"/>
            <a:ext cx="1112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phòng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90" y="3501267"/>
            <a:ext cx="1056596" cy="228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87" y="3501267"/>
            <a:ext cx="1056596" cy="2286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6104933" y="5815679"/>
            <a:ext cx="1112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bàn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40" y="3497171"/>
            <a:ext cx="1056596" cy="2286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802586" y="5815679"/>
            <a:ext cx="1112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bàn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40" grpId="0"/>
      <p:bldP spid="50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Thiết kế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388696" y="3057569"/>
            <a:ext cx="1480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loại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uống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125657" y="3068142"/>
            <a:ext cx="1268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uống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4" y="742790"/>
            <a:ext cx="1056596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55" y="742790"/>
            <a:ext cx="1056596" cy="228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13" y="742790"/>
            <a:ext cx="1056596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34" y="3675121"/>
            <a:ext cx="1056596" cy="2286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783255" y="3068519"/>
            <a:ext cx="148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loại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uống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652814" y="3068142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thêm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uống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34" y="742790"/>
            <a:ext cx="1056596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4" y="3675121"/>
            <a:ext cx="1056596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55" y="3675121"/>
            <a:ext cx="1056596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13" y="3675121"/>
            <a:ext cx="1056596" cy="2286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388696" y="5956985"/>
            <a:ext cx="1480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loại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ăn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125657" y="5967558"/>
            <a:ext cx="12685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ăn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783255" y="5967935"/>
            <a:ext cx="148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loại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ăn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652814" y="5967558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thêm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ăn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07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9" grpId="0"/>
      <p:bldP spid="21" grpId="0"/>
      <p:bldP spid="22" grpId="0"/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Thiết kế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1681731" y="3101918"/>
            <a:ext cx="1480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hóa đơn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3418692" y="3112491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khach hàng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076290" y="3112868"/>
            <a:ext cx="148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khach hàng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6945849" y="3112491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danh sách nhân viên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388696" y="5956985"/>
            <a:ext cx="148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thêm nhân viên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125657" y="5967558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tìm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kiếm nhân viên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783255" y="5967935"/>
            <a:ext cx="1480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hình chấm công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652814" y="5967558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thêm chấm công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09" y="787139"/>
            <a:ext cx="1056596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90" y="787139"/>
            <a:ext cx="1056596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69" y="826491"/>
            <a:ext cx="1056596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74" y="3600450"/>
            <a:ext cx="1056596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48" y="826491"/>
            <a:ext cx="1056596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54" y="3600450"/>
            <a:ext cx="1056596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33" y="3600450"/>
            <a:ext cx="1056596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12" y="3600450"/>
            <a:ext cx="1056596" cy="2286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408" y="826491"/>
            <a:ext cx="1056596" cy="2286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8709410" y="3101918"/>
            <a:ext cx="126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đổi mật khẩu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2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39" grpId="0"/>
      <p:bldP spid="21" grpId="0"/>
      <p:bldP spid="22" grpId="0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14B07D27-82BD-43A7-816C-166C086CDCFD}"/>
              </a:ext>
            </a:extLst>
          </p:cNvPr>
          <p:cNvSpPr txBox="1"/>
          <p:nvPr/>
        </p:nvSpPr>
        <p:spPr>
          <a:xfrm>
            <a:off x="2006600" y="21221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003DBB"/>
                </a:solidFill>
              </a:rPr>
              <a:t>04.</a:t>
            </a:r>
            <a:r>
              <a:rPr lang="ko-KR" altLang="en-US" sz="4800" dirty="0" smtClean="0">
                <a:solidFill>
                  <a:srgbClr val="003DBB"/>
                </a:solidFill>
              </a:rPr>
              <a:t> 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Backlog và </a:t>
            </a:r>
            <a:r>
              <a:rPr lang="en-US" altLang="ko-KR" sz="4800" dirty="0" err="1" smtClean="0">
                <a:latin typeface="+mj-lt"/>
                <a:cs typeface="Arial" panose="020B0604020202020204" pitchFamily="34" charset="0"/>
              </a:rPr>
              <a:t>trello</a:t>
            </a:r>
            <a:endParaRPr lang="en-US" altLang="ko-KR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65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Backlog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67" y="941237"/>
            <a:ext cx="8617080" cy="51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Backlog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2" y="742789"/>
            <a:ext cx="401065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205" y="742789"/>
            <a:ext cx="4031404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982" y="4675047"/>
            <a:ext cx="5547023" cy="13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42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Backlog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63" y="742790"/>
            <a:ext cx="6387488" cy="56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Trello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2790"/>
            <a:ext cx="11188700" cy="606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1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14B07D27-82BD-43A7-816C-166C086CDCFD}"/>
              </a:ext>
            </a:extLst>
          </p:cNvPr>
          <p:cNvSpPr txBox="1"/>
          <p:nvPr/>
        </p:nvSpPr>
        <p:spPr>
          <a:xfrm>
            <a:off x="2006600" y="21221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003DBB"/>
                </a:solidFill>
              </a:rPr>
              <a:t>05.</a:t>
            </a:r>
            <a:r>
              <a:rPr lang="ko-KR" altLang="en-US" sz="4800" dirty="0" smtClean="0">
                <a:solidFill>
                  <a:srgbClr val="003DBB"/>
                </a:solidFill>
              </a:rPr>
              <a:t> 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Code</a:t>
            </a:r>
            <a:endParaRPr lang="en-US" altLang="ko-KR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71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8DF28-CA90-422A-9C2D-C834D58DD6D2}"/>
              </a:ext>
            </a:extLst>
          </p:cNvPr>
          <p:cNvSpPr txBox="1"/>
          <p:nvPr/>
        </p:nvSpPr>
        <p:spPr>
          <a:xfrm>
            <a:off x="4194562" y="2697535"/>
            <a:ext cx="380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 smtClean="0"/>
              <a:t>Thanks !</a:t>
            </a:r>
            <a:endParaRPr lang="en-US" altLang="ko-KR" sz="5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A645C-668A-4886-98D7-6D3D4C90F84C}"/>
              </a:ext>
            </a:extLst>
          </p:cNvPr>
          <p:cNvSpPr txBox="1"/>
          <p:nvPr/>
        </p:nvSpPr>
        <p:spPr>
          <a:xfrm>
            <a:off x="4195217" y="3685218"/>
            <a:ext cx="380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600"/>
              <a:t>Cảm ơn cô vào các bạn đã theo dõi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55F1C1F-D739-403D-983C-21A0A033F175}"/>
              </a:ext>
            </a:extLst>
          </p:cNvPr>
          <p:cNvSpPr txBox="1"/>
          <p:nvPr/>
        </p:nvSpPr>
        <p:spPr>
          <a:xfrm>
            <a:off x="1520983" y="966591"/>
            <a:ext cx="614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+mj-lt"/>
                <a:cs typeface="Arial" panose="020B0604020202020204" pitchFamily="34" charset="0"/>
              </a:rPr>
              <a:t>Nội dung</a:t>
            </a:r>
            <a:endParaRPr lang="ko-KR" altLang="en-US" sz="3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1D0598-50B9-406D-A9B1-712C42C4C558}"/>
              </a:ext>
            </a:extLst>
          </p:cNvPr>
          <p:cNvSpPr/>
          <p:nvPr/>
        </p:nvSpPr>
        <p:spPr>
          <a:xfrm>
            <a:off x="2732466" y="2340078"/>
            <a:ext cx="3080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Giới </a:t>
            </a:r>
            <a:r>
              <a:rPr lang="en-US" altLang="ko-KR" sz="2000" dirty="0" err="1" smtClean="0">
                <a:latin typeface="+mj-lt"/>
              </a:rPr>
              <a:t>thiệu</a:t>
            </a:r>
            <a:r>
              <a:rPr lang="en-US" altLang="ko-KR" sz="2000" dirty="0" smtClean="0">
                <a:latin typeface="+mj-lt"/>
              </a:rPr>
              <a:t> thành viên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EADF87-1790-4D69-BF90-1EED8A0A0EF2}"/>
              </a:ext>
            </a:extLst>
          </p:cNvPr>
          <p:cNvSpPr/>
          <p:nvPr/>
        </p:nvSpPr>
        <p:spPr>
          <a:xfrm>
            <a:off x="2076823" y="2220148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03DBB"/>
                </a:solidFill>
                <a:latin typeface="+mj-lt"/>
              </a:rPr>
              <a:t>01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1194D2-74D2-4E73-9620-D0766E74E597}"/>
              </a:ext>
            </a:extLst>
          </p:cNvPr>
          <p:cNvSpPr/>
          <p:nvPr/>
        </p:nvSpPr>
        <p:spPr>
          <a:xfrm>
            <a:off x="7113909" y="2340078"/>
            <a:ext cx="372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Giới </a:t>
            </a:r>
            <a:r>
              <a:rPr lang="en-US" altLang="ko-KR" sz="2000" dirty="0" err="1" smtClean="0">
                <a:latin typeface="+mj-lt"/>
              </a:rPr>
              <a:t>thiệu</a:t>
            </a:r>
            <a:r>
              <a:rPr lang="en-US" altLang="ko-KR" sz="2000" dirty="0" smtClean="0">
                <a:latin typeface="+mj-lt"/>
              </a:rPr>
              <a:t> dự án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45ED67-5A2B-45A5-BCC9-12716401A37B}"/>
              </a:ext>
            </a:extLst>
          </p:cNvPr>
          <p:cNvSpPr/>
          <p:nvPr/>
        </p:nvSpPr>
        <p:spPr>
          <a:xfrm>
            <a:off x="6458266" y="2220148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03DBB"/>
                </a:solidFill>
                <a:latin typeface="+mj-lt"/>
              </a:rPr>
              <a:t>02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7CC338-B20C-40E4-A370-B9ABE18680EE}"/>
              </a:ext>
            </a:extLst>
          </p:cNvPr>
          <p:cNvSpPr/>
          <p:nvPr/>
        </p:nvSpPr>
        <p:spPr>
          <a:xfrm>
            <a:off x="2732465" y="3128790"/>
            <a:ext cx="3080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Thiết kế giao </a:t>
            </a:r>
            <a:r>
              <a:rPr lang="en-US" altLang="ko-KR" sz="2000" dirty="0" err="1" smtClean="0">
                <a:latin typeface="+mj-lt"/>
              </a:rPr>
              <a:t>diện</a:t>
            </a:r>
            <a:r>
              <a:rPr lang="en-US" altLang="ko-KR" sz="2000" dirty="0" smtClean="0">
                <a:latin typeface="+mj-lt"/>
              </a:rPr>
              <a:t> ứng dụng</a:t>
            </a:r>
            <a:endParaRPr lang="ko-KR" altLang="en-US" sz="2000" dirty="0"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ED054C-44D0-4EB3-A06D-59F709367569}"/>
              </a:ext>
            </a:extLst>
          </p:cNvPr>
          <p:cNvSpPr/>
          <p:nvPr/>
        </p:nvSpPr>
        <p:spPr>
          <a:xfrm>
            <a:off x="2076822" y="3008860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03DBB"/>
                </a:solidFill>
                <a:latin typeface="+mj-lt"/>
              </a:rPr>
              <a:t>03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  <p:sp>
        <p:nvSpPr>
          <p:cNvPr id="12" name="직사각형 34">
            <a:extLst>
              <a:ext uri="{FF2B5EF4-FFF2-40B4-BE49-F238E27FC236}">
                <a16:creationId xmlns:a16="http://schemas.microsoft.com/office/drawing/2014/main" id="{2A7CC338-B20C-40E4-A370-B9ABE18680EE}"/>
              </a:ext>
            </a:extLst>
          </p:cNvPr>
          <p:cNvSpPr/>
          <p:nvPr/>
        </p:nvSpPr>
        <p:spPr>
          <a:xfrm>
            <a:off x="7113909" y="3193525"/>
            <a:ext cx="3080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Backlog và </a:t>
            </a:r>
            <a:r>
              <a:rPr lang="en-US" altLang="ko-KR" sz="2000" dirty="0" err="1" smtClean="0">
                <a:latin typeface="+mj-lt"/>
              </a:rPr>
              <a:t>trello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3" name="직사각형 35">
            <a:extLst>
              <a:ext uri="{FF2B5EF4-FFF2-40B4-BE49-F238E27FC236}">
                <a16:creationId xmlns:a16="http://schemas.microsoft.com/office/drawing/2014/main" id="{46ED054C-44D0-4EB3-A06D-59F709367569}"/>
              </a:ext>
            </a:extLst>
          </p:cNvPr>
          <p:cNvSpPr/>
          <p:nvPr/>
        </p:nvSpPr>
        <p:spPr>
          <a:xfrm>
            <a:off x="6458266" y="3073595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003DBB"/>
                </a:solidFill>
                <a:latin typeface="+mj-lt"/>
              </a:rPr>
              <a:t>04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  <p:sp>
        <p:nvSpPr>
          <p:cNvPr id="14" name="직사각형 34">
            <a:extLst>
              <a:ext uri="{FF2B5EF4-FFF2-40B4-BE49-F238E27FC236}">
                <a16:creationId xmlns:a16="http://schemas.microsoft.com/office/drawing/2014/main" id="{2A7CC338-B20C-40E4-A370-B9ABE18680EE}"/>
              </a:ext>
            </a:extLst>
          </p:cNvPr>
          <p:cNvSpPr/>
          <p:nvPr/>
        </p:nvSpPr>
        <p:spPr>
          <a:xfrm>
            <a:off x="2732465" y="4280473"/>
            <a:ext cx="3080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+mj-lt"/>
              </a:rPr>
              <a:t>Code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5" name="직사각형 35">
            <a:extLst>
              <a:ext uri="{FF2B5EF4-FFF2-40B4-BE49-F238E27FC236}">
                <a16:creationId xmlns:a16="http://schemas.microsoft.com/office/drawing/2014/main" id="{46ED054C-44D0-4EB3-A06D-59F709367569}"/>
              </a:ext>
            </a:extLst>
          </p:cNvPr>
          <p:cNvSpPr/>
          <p:nvPr/>
        </p:nvSpPr>
        <p:spPr>
          <a:xfrm>
            <a:off x="2076822" y="4160543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003DBB"/>
                </a:solidFill>
                <a:latin typeface="+mj-lt"/>
              </a:rPr>
              <a:t>05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  <p:sp>
        <p:nvSpPr>
          <p:cNvPr id="22" name="직사각형 34">
            <a:extLst>
              <a:ext uri="{FF2B5EF4-FFF2-40B4-BE49-F238E27FC236}">
                <a16:creationId xmlns:a16="http://schemas.microsoft.com/office/drawing/2014/main" id="{2A7CC338-B20C-40E4-A370-B9ABE18680EE}"/>
              </a:ext>
            </a:extLst>
          </p:cNvPr>
          <p:cNvSpPr/>
          <p:nvPr/>
        </p:nvSpPr>
        <p:spPr>
          <a:xfrm>
            <a:off x="7113909" y="4235816"/>
            <a:ext cx="30808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+mj-lt"/>
              </a:rPr>
              <a:t>Kiểm</a:t>
            </a:r>
            <a:r>
              <a:rPr lang="en-US" altLang="ko-KR" sz="2000" dirty="0" smtClean="0">
                <a:latin typeface="+mj-lt"/>
              </a:rPr>
              <a:t> thử</a:t>
            </a:r>
            <a:endParaRPr lang="ko-KR" altLang="en-US" sz="2000" dirty="0">
              <a:latin typeface="+mj-lt"/>
            </a:endParaRPr>
          </a:p>
        </p:txBody>
      </p:sp>
      <p:sp>
        <p:nvSpPr>
          <p:cNvPr id="23" name="직사각형 35">
            <a:extLst>
              <a:ext uri="{FF2B5EF4-FFF2-40B4-BE49-F238E27FC236}">
                <a16:creationId xmlns:a16="http://schemas.microsoft.com/office/drawing/2014/main" id="{46ED054C-44D0-4EB3-A06D-59F709367569}"/>
              </a:ext>
            </a:extLst>
          </p:cNvPr>
          <p:cNvSpPr/>
          <p:nvPr/>
        </p:nvSpPr>
        <p:spPr>
          <a:xfrm>
            <a:off x="6458266" y="4115886"/>
            <a:ext cx="1209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rgbClr val="003DBB"/>
                </a:solidFill>
                <a:latin typeface="+mj-lt"/>
              </a:rPr>
              <a:t>06</a:t>
            </a:r>
            <a:endParaRPr lang="ko-KR" altLang="en-US" sz="3200" dirty="0">
              <a:solidFill>
                <a:srgbClr val="003DB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33" grpId="0"/>
      <p:bldP spid="35" grpId="0"/>
      <p:bldP spid="36" grpId="0"/>
      <p:bldP spid="12" grpId="0"/>
      <p:bldP spid="13" grpId="0"/>
      <p:bldP spid="14" grpId="0"/>
      <p:bldP spid="15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14B07D27-82BD-43A7-816C-166C086CDCFD}"/>
              </a:ext>
            </a:extLst>
          </p:cNvPr>
          <p:cNvSpPr txBox="1"/>
          <p:nvPr/>
        </p:nvSpPr>
        <p:spPr>
          <a:xfrm>
            <a:off x="2006600" y="21221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003DBB"/>
                </a:solidFill>
              </a:rPr>
              <a:t>01.</a:t>
            </a:r>
            <a:r>
              <a:rPr lang="ko-KR" altLang="en-US" sz="4800" dirty="0" smtClean="0">
                <a:solidFill>
                  <a:srgbClr val="003DBB"/>
                </a:solidFill>
              </a:rPr>
              <a:t> 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Giới </a:t>
            </a:r>
            <a:r>
              <a:rPr lang="en-US" altLang="ko-KR" sz="4800" dirty="0" err="1" smtClean="0">
                <a:latin typeface="+mj-lt"/>
                <a:cs typeface="Arial" panose="020B0604020202020204" pitchFamily="34" charset="0"/>
              </a:rPr>
              <a:t>thiệu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 thành viên</a:t>
            </a:r>
            <a:endParaRPr lang="en-US" altLang="ko-KR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01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2315031" y="207959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1200" b="0" dirty="0" smtClean="0"/>
              <a:t>Nguyễn Danh Thành – PH13474</a:t>
            </a:r>
            <a:endParaRPr lang="en-US" altLang="ko-KR" sz="1200"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2315031" y="484958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Scrum Master</a:t>
            </a:r>
            <a:endParaRPr lang="en-US" altLang="ko-KR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1" y="207959"/>
            <a:ext cx="20574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838" y="2283797"/>
            <a:ext cx="2057400" cy="2743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5819238" y="2283797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1200" b="0" dirty="0" err="1" smtClean="0"/>
              <a:t>Lê</a:t>
            </a:r>
            <a:r>
              <a:rPr lang="en-US" altLang="ko-KR" sz="1200" b="0" dirty="0" smtClean="0"/>
              <a:t> Văn </a:t>
            </a:r>
            <a:r>
              <a:rPr lang="en-US" altLang="ko-KR" sz="1200" b="0" dirty="0" err="1" smtClean="0"/>
              <a:t>Toại</a:t>
            </a:r>
            <a:r>
              <a:rPr lang="en-US" altLang="ko-KR" sz="1200" b="0" dirty="0" smtClean="0"/>
              <a:t>– PH13474</a:t>
            </a:r>
            <a:endParaRPr lang="en-US" altLang="ko-KR" sz="1200" b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5819238" y="2560796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Kiểm</a:t>
            </a:r>
            <a:r>
              <a:rPr lang="en-US" altLang="ko-KR" sz="1200" dirty="0" smtClean="0"/>
              <a:t> thử viên</a:t>
            </a:r>
            <a:endParaRPr lang="en-US" altLang="ko-KR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1" y="3655397"/>
            <a:ext cx="2072402" cy="2743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9701584" y="3655397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1200" b="0" dirty="0" smtClean="0"/>
              <a:t>Nguyễn Thành </a:t>
            </a:r>
            <a:r>
              <a:rPr lang="en-US" altLang="ko-KR" sz="1200" b="0" dirty="0" err="1" smtClean="0"/>
              <a:t>Luận</a:t>
            </a:r>
            <a:r>
              <a:rPr lang="en-US" altLang="ko-KR" sz="1200" b="0" dirty="0" smtClean="0"/>
              <a:t>– </a:t>
            </a:r>
            <a:r>
              <a:rPr lang="en-US" altLang="ko-KR" sz="1200" b="0" dirty="0" smtClean="0"/>
              <a:t>PH12399</a:t>
            </a:r>
            <a:endParaRPr lang="en-US" altLang="ko-KR" sz="1200" b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9701584" y="3932396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Lập trình viên</a:t>
            </a:r>
            <a:endParaRPr lang="en-US" altLang="ko-KR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" y="207959"/>
            <a:ext cx="15430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2315031" y="207959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1200" dirty="0" err="1"/>
              <a:t>Bùi</a:t>
            </a:r>
            <a:r>
              <a:rPr lang="en-US" sz="1200" dirty="0"/>
              <a:t> </a:t>
            </a:r>
            <a:r>
              <a:rPr lang="en-US" sz="1200" dirty="0" err="1"/>
              <a:t>xuân</a:t>
            </a:r>
            <a:r>
              <a:rPr lang="en-US" sz="1200" dirty="0"/>
              <a:t> hoàng ph13459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2315031" y="484958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Lập trình viên</a:t>
            </a:r>
            <a:endParaRPr lang="en-US" altLang="ko-KR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83" y="207959"/>
            <a:ext cx="2374582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8209765" y="346458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1200" b="0" dirty="0"/>
              <a:t>Hoàng </a:t>
            </a:r>
            <a:r>
              <a:rPr lang="en-US" sz="1200" b="0" dirty="0" err="1" smtClean="0"/>
              <a:t>Anh</a:t>
            </a:r>
            <a:r>
              <a:rPr lang="en-US" sz="1200" b="0" dirty="0" smtClean="0"/>
              <a:t> Dũng PH13370</a:t>
            </a:r>
            <a:endParaRPr lang="en-US" altLang="ko-KR" sz="1200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8209765" y="623457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Thiết kế viên</a:t>
            </a:r>
            <a:endParaRPr lang="en-US" altLang="ko-KR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425" y="3655397"/>
            <a:ext cx="20574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4910825" y="3655397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1200" b="0" dirty="0" smtClean="0"/>
              <a:t>Nguyễn </a:t>
            </a:r>
            <a:r>
              <a:rPr lang="en-US" altLang="ko-KR" sz="1200" b="0" dirty="0" smtClean="0"/>
              <a:t>Văn Long _ PH13465</a:t>
            </a:r>
            <a:endParaRPr lang="en-US" altLang="ko-KR" sz="1200" b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4910825" y="3932396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Lập trình viên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D1304C-A740-4436-92A9-A7F33C18C417}"/>
              </a:ext>
            </a:extLst>
          </p:cNvPr>
          <p:cNvSpPr txBox="1"/>
          <p:nvPr/>
        </p:nvSpPr>
        <p:spPr>
          <a:xfrm>
            <a:off x="9698618" y="3655397"/>
            <a:ext cx="289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1200" b="0" dirty="0" err="1" smtClean="0"/>
              <a:t>Đặng</a:t>
            </a:r>
            <a:r>
              <a:rPr lang="en-US" altLang="ko-KR" sz="1200" b="0" dirty="0" smtClean="0"/>
              <a:t> </a:t>
            </a:r>
            <a:r>
              <a:rPr lang="en-US" altLang="ko-KR" sz="1200" b="0" dirty="0" err="1" smtClean="0"/>
              <a:t>Lê</a:t>
            </a:r>
            <a:r>
              <a:rPr lang="en-US" altLang="ko-KR" sz="1200" b="0" dirty="0" smtClean="0"/>
              <a:t> Vũ Dũng</a:t>
            </a:r>
            <a:endParaRPr lang="en-US" altLang="ko-KR" sz="1200" b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8052A-DA26-40E3-8BED-2044156269CF}"/>
              </a:ext>
            </a:extLst>
          </p:cNvPr>
          <p:cNvSpPr txBox="1"/>
          <p:nvPr/>
        </p:nvSpPr>
        <p:spPr>
          <a:xfrm>
            <a:off x="9698618" y="3932396"/>
            <a:ext cx="3110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Lập trình viên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54417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6" grpId="0"/>
      <p:bldP spid="46" grpId="2"/>
      <p:bldP spid="20" grpId="0"/>
      <p:bldP spid="20" grpId="1"/>
      <p:bldP spid="21" grpId="0"/>
      <p:bldP spid="21" grpId="1"/>
      <p:bldP spid="28" grpId="0"/>
      <p:bldP spid="28" grpId="1"/>
      <p:bldP spid="29" grpId="0"/>
      <p:bldP spid="29" grpId="1"/>
      <p:bldP spid="12" grpId="0"/>
      <p:bldP spid="13" grpId="0"/>
      <p:bldP spid="15" grpId="0"/>
      <p:bldP spid="16" grpId="0"/>
      <p:bldP spid="18" grpId="0"/>
      <p:bldP spid="19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14B07D27-82BD-43A7-816C-166C086CDCFD}"/>
              </a:ext>
            </a:extLst>
          </p:cNvPr>
          <p:cNvSpPr txBox="1"/>
          <p:nvPr/>
        </p:nvSpPr>
        <p:spPr>
          <a:xfrm>
            <a:off x="2006600" y="21221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003DBB"/>
                </a:solidFill>
              </a:rPr>
              <a:t>02.</a:t>
            </a:r>
            <a:r>
              <a:rPr lang="ko-KR" altLang="en-US" sz="4800" dirty="0" smtClean="0">
                <a:solidFill>
                  <a:srgbClr val="003DBB"/>
                </a:solidFill>
              </a:rPr>
              <a:t> 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Giới </a:t>
            </a:r>
            <a:r>
              <a:rPr lang="en-US" altLang="ko-KR" sz="4800" dirty="0" err="1" smtClean="0">
                <a:latin typeface="+mj-lt"/>
                <a:cs typeface="Arial" panose="020B0604020202020204" pitchFamily="34" charset="0"/>
              </a:rPr>
              <a:t>thiệu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 dự án</a:t>
            </a:r>
            <a:endParaRPr lang="en-US" altLang="ko-KR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78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8F9267-ABD8-45F3-8E85-5BAB0CBECD1D}"/>
              </a:ext>
            </a:extLst>
          </p:cNvPr>
          <p:cNvSpPr txBox="1"/>
          <p:nvPr/>
        </p:nvSpPr>
        <p:spPr>
          <a:xfrm>
            <a:off x="5998775" y="3278474"/>
            <a:ext cx="5485370" cy="13234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600" dirty="0" smtClean="0">
                <a:solidFill>
                  <a:srgbClr val="1A1618"/>
                </a:solidFill>
              </a:rPr>
              <a:t>Chủ quán mới mở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một</a:t>
            </a:r>
            <a:r>
              <a:rPr lang="en-US" altLang="ko-KR" sz="1600" dirty="0" smtClean="0">
                <a:solidFill>
                  <a:srgbClr val="1A1618"/>
                </a:solidFill>
              </a:rPr>
              <a:t> quán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trà</a:t>
            </a:r>
            <a:r>
              <a:rPr lang="en-US" altLang="ko-KR" sz="1600" dirty="0" smtClean="0">
                <a:solidFill>
                  <a:srgbClr val="1A1618"/>
                </a:solidFill>
              </a:rPr>
              <a:t>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chanh</a:t>
            </a:r>
            <a:r>
              <a:rPr lang="en-US" altLang="ko-KR" sz="1600" dirty="0">
                <a:solidFill>
                  <a:srgbClr val="1A1618"/>
                </a:solidFill>
              </a:rPr>
              <a:t> </a:t>
            </a:r>
            <a:r>
              <a:rPr lang="en-US" altLang="ko-KR" sz="1600" dirty="0" smtClean="0">
                <a:solidFill>
                  <a:srgbClr val="1A1618"/>
                </a:solidFill>
              </a:rPr>
              <a:t>và gặp khó khăn trong việc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quản</a:t>
            </a:r>
            <a:r>
              <a:rPr lang="en-US" altLang="ko-KR" sz="1600" dirty="0" smtClean="0">
                <a:solidFill>
                  <a:srgbClr val="1A1618"/>
                </a:solidFill>
              </a:rPr>
              <a:t> lý và vận hành nhà hàng. Ứng dụng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quản</a:t>
            </a:r>
            <a:r>
              <a:rPr lang="en-US" altLang="ko-KR" sz="1600" dirty="0" smtClean="0">
                <a:solidFill>
                  <a:srgbClr val="1A1618"/>
                </a:solidFill>
              </a:rPr>
              <a:t> lý quán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trà</a:t>
            </a:r>
            <a:r>
              <a:rPr lang="en-US" altLang="ko-KR" sz="1600" dirty="0" smtClean="0">
                <a:solidFill>
                  <a:srgbClr val="1A1618"/>
                </a:solidFill>
              </a:rPr>
              <a:t>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chanh</a:t>
            </a:r>
            <a:r>
              <a:rPr lang="en-US" altLang="ko-KR" sz="1600" dirty="0" smtClean="0">
                <a:solidFill>
                  <a:srgbClr val="1A1618"/>
                </a:solidFill>
              </a:rPr>
              <a:t>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toco</a:t>
            </a:r>
            <a:r>
              <a:rPr lang="en-US" altLang="ko-KR" sz="1600" dirty="0" smtClean="0">
                <a:solidFill>
                  <a:srgbClr val="1A1618"/>
                </a:solidFill>
              </a:rPr>
              <a:t>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ra</a:t>
            </a:r>
            <a:r>
              <a:rPr lang="en-US" altLang="ko-KR" sz="1600" dirty="0" smtClean="0">
                <a:solidFill>
                  <a:srgbClr val="1A1618"/>
                </a:solidFill>
              </a:rPr>
              <a:t> đợi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nhằm</a:t>
            </a:r>
            <a:r>
              <a:rPr lang="en-US" altLang="ko-KR" sz="1600" dirty="0" smtClean="0">
                <a:solidFill>
                  <a:srgbClr val="1A1618"/>
                </a:solidFill>
              </a:rPr>
              <a:t> giúp chủ quán có thể dễ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dàng</a:t>
            </a:r>
            <a:r>
              <a:rPr lang="en-US" altLang="ko-KR" sz="1600" dirty="0" smtClean="0">
                <a:solidFill>
                  <a:srgbClr val="1A1618"/>
                </a:solidFill>
              </a:rPr>
              <a:t> </a:t>
            </a:r>
            <a:r>
              <a:rPr lang="en-US" altLang="ko-KR" sz="1600" dirty="0" err="1" smtClean="0">
                <a:solidFill>
                  <a:srgbClr val="1A1618"/>
                </a:solidFill>
              </a:rPr>
              <a:t>quản</a:t>
            </a:r>
            <a:r>
              <a:rPr lang="en-US" altLang="ko-KR" sz="1600" dirty="0" smtClean="0">
                <a:solidFill>
                  <a:srgbClr val="1A1618"/>
                </a:solidFill>
              </a:rPr>
              <a:t> lý thực đơn, các bàn, các phòng, thông tin khach hàng và thông tin của nhân viên</a:t>
            </a:r>
            <a:endParaRPr lang="ko-KR" altLang="en-US" sz="1600" dirty="0">
              <a:solidFill>
                <a:srgbClr val="1A1618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A183A4-C3B3-4ED5-BE20-62DB5BD440AA}"/>
              </a:ext>
            </a:extLst>
          </p:cNvPr>
          <p:cNvSpPr/>
          <p:nvPr/>
        </p:nvSpPr>
        <p:spPr>
          <a:xfrm>
            <a:off x="5998775" y="2816809"/>
            <a:ext cx="5485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solidFill>
                  <a:srgbClr val="1A1618"/>
                </a:solidFill>
                <a:latin typeface="+mj-lt"/>
              </a:rPr>
              <a:t>Quản</a:t>
            </a:r>
            <a:r>
              <a:rPr lang="en-US" altLang="ko-KR" sz="2400" dirty="0" smtClean="0">
                <a:solidFill>
                  <a:srgbClr val="1A1618"/>
                </a:solidFill>
                <a:latin typeface="+mj-lt"/>
              </a:rPr>
              <a:t> lý quán </a:t>
            </a:r>
            <a:r>
              <a:rPr lang="en-US" altLang="ko-KR" sz="2400" dirty="0" err="1" smtClean="0">
                <a:solidFill>
                  <a:srgbClr val="1A1618"/>
                </a:solidFill>
                <a:latin typeface="+mj-lt"/>
              </a:rPr>
              <a:t>trà</a:t>
            </a:r>
            <a:r>
              <a:rPr lang="en-US" altLang="ko-KR" sz="2400" dirty="0" smtClean="0">
                <a:solidFill>
                  <a:srgbClr val="1A1618"/>
                </a:solidFill>
                <a:latin typeface="+mj-lt"/>
              </a:rPr>
              <a:t> </a:t>
            </a:r>
            <a:r>
              <a:rPr lang="en-US" altLang="ko-KR" sz="2400" dirty="0" err="1" smtClean="0">
                <a:solidFill>
                  <a:srgbClr val="1A1618"/>
                </a:solidFill>
                <a:latin typeface="+mj-lt"/>
              </a:rPr>
              <a:t>chanh</a:t>
            </a:r>
            <a:r>
              <a:rPr lang="en-US" altLang="ko-KR" sz="2400" dirty="0" smtClean="0">
                <a:solidFill>
                  <a:srgbClr val="1A1618"/>
                </a:solidFill>
                <a:latin typeface="+mj-lt"/>
              </a:rPr>
              <a:t> </a:t>
            </a:r>
            <a:r>
              <a:rPr lang="en-US" altLang="ko-KR" sz="2400" dirty="0" err="1" smtClean="0">
                <a:solidFill>
                  <a:srgbClr val="1A1618"/>
                </a:solidFill>
                <a:latin typeface="+mj-lt"/>
              </a:rPr>
              <a:t>toco</a:t>
            </a:r>
            <a:endParaRPr lang="en-US" altLang="ko-KR" sz="2400" dirty="0">
              <a:solidFill>
                <a:srgbClr val="1A1618"/>
              </a:solidFill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B01898-5A2F-4766-90A9-A1FCFEAADF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1"/>
          <a:stretch/>
        </p:blipFill>
        <p:spPr>
          <a:xfrm flipH="1">
            <a:off x="0" y="5321300"/>
            <a:ext cx="1907774" cy="153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4" y="1360774"/>
            <a:ext cx="2968973" cy="191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4" y="3379715"/>
            <a:ext cx="2968973" cy="19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7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14B07D27-82BD-43A7-816C-166C086CDCFD}"/>
              </a:ext>
            </a:extLst>
          </p:cNvPr>
          <p:cNvSpPr txBox="1"/>
          <p:nvPr/>
        </p:nvSpPr>
        <p:spPr>
          <a:xfrm>
            <a:off x="2006600" y="212215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003DBB"/>
                </a:solidFill>
              </a:rPr>
              <a:t>03.</a:t>
            </a:r>
            <a:r>
              <a:rPr lang="ko-KR" altLang="en-US" sz="4800" dirty="0" smtClean="0">
                <a:solidFill>
                  <a:srgbClr val="003DBB"/>
                </a:solidFill>
              </a:rPr>
              <a:t> 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Thiết kế giao </a:t>
            </a:r>
            <a:r>
              <a:rPr lang="en-US" altLang="ko-KR" sz="4800" dirty="0" err="1" smtClean="0">
                <a:latin typeface="+mj-lt"/>
                <a:cs typeface="Arial" panose="020B0604020202020204" pitchFamily="34" charset="0"/>
              </a:rPr>
              <a:t>diện</a:t>
            </a:r>
            <a:r>
              <a:rPr lang="en-US" altLang="ko-KR" sz="4800" dirty="0" smtClean="0">
                <a:latin typeface="+mj-lt"/>
                <a:cs typeface="Arial" panose="020B0604020202020204" pitchFamily="34" charset="0"/>
              </a:rPr>
              <a:t> ứng dụng</a:t>
            </a:r>
            <a:endParaRPr lang="en-US" altLang="ko-KR" sz="4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39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183707" y="96459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 smtClean="0">
                <a:latin typeface="+mj-lt"/>
                <a:cs typeface="Arial" panose="020B0604020202020204" pitchFamily="34" charset="0"/>
              </a:rPr>
              <a:t>Phác</a:t>
            </a:r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 thảo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62" y="2066765"/>
            <a:ext cx="1122505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855" y="2066765"/>
            <a:ext cx="1122505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9" y="2066765"/>
            <a:ext cx="1122505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48" y="2066765"/>
            <a:ext cx="1164951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90" y="2066765"/>
            <a:ext cx="1122505" cy="2286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161925" y="4352765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chào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1856918" y="4352764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đăng nhập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3551911" y="4352763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trang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chủ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246904" y="4352762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thực đơn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6865495" y="4352761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trà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1" y="2066761"/>
            <a:ext cx="1122505" cy="2286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8518638" y="4352760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đồ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ăn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10255477" y="4370966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tầng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570" y="2066760"/>
            <a:ext cx="112250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519617" y="102217"/>
            <a:ext cx="744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 smtClean="0">
                <a:latin typeface="+mj-lt"/>
                <a:cs typeface="Arial" panose="020B0604020202020204" pitchFamily="34" charset="0"/>
              </a:rPr>
              <a:t>Phác</a:t>
            </a:r>
            <a:r>
              <a:rPr lang="en-US" altLang="ko-KR" sz="3600" dirty="0" smtClean="0">
                <a:latin typeface="+mj-lt"/>
                <a:cs typeface="Arial" panose="020B0604020202020204" pitchFamily="34" charset="0"/>
              </a:rPr>
              <a:t> thảo</a:t>
            </a:r>
            <a:endParaRPr lang="vi-VN" altLang="ko-KR" sz="3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01" y="3953861"/>
            <a:ext cx="1122505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05" y="3953861"/>
            <a:ext cx="1122505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87" y="982968"/>
            <a:ext cx="1122505" cy="228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379" y="964761"/>
            <a:ext cx="1122505" cy="2286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4" y="982968"/>
            <a:ext cx="1122505" cy="2286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374299" y="3290122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bàn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5985594" y="3311276"/>
            <a:ext cx="1778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sản phẩm bán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chạy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7764284" y="3263456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doanh</a:t>
            </a:r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+mj-lt"/>
                <a:cs typeface="Arial" panose="020B0604020202020204" pitchFamily="34" charset="0"/>
              </a:rPr>
              <a:t>thu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2662030" y="6265253"/>
            <a:ext cx="1778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khach hàng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03" y="3953861"/>
            <a:ext cx="1122505" cy="228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4315173" y="6265253"/>
            <a:ext cx="1778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danh sách khach hàng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401" y="1004122"/>
            <a:ext cx="1122505" cy="2286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3007401" y="3280873"/>
            <a:ext cx="11225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hóa đơn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6380105" y="6265253"/>
            <a:ext cx="11225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thêm nhân viên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07" y="3953861"/>
            <a:ext cx="1122505" cy="2286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67D825-9220-40A8-BAAF-2C6087A5C00A}"/>
              </a:ext>
            </a:extLst>
          </p:cNvPr>
          <p:cNvSpPr txBox="1"/>
          <p:nvPr/>
        </p:nvSpPr>
        <p:spPr>
          <a:xfrm>
            <a:off x="8081207" y="6258067"/>
            <a:ext cx="11225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  <a:cs typeface="Arial" panose="020B0604020202020204" pitchFamily="34" charset="0"/>
              </a:rPr>
              <a:t>Màn hình đổi mật khẩu</a:t>
            </a:r>
            <a:endParaRPr lang="vi-VN" altLang="ko-KR" sz="10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990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9" grpId="0" animBg="1"/>
    </p:bld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edoka One - Calibri Light">
      <a:majorFont>
        <a:latin typeface="Fredoka One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DBB"/>
        </a:solidFill>
        <a:ln w="69850">
          <a:noFill/>
        </a:ln>
      </a:spPr>
      <a:bodyPr rtlCol="0" anchor="ctr"/>
      <a:lstStyle>
        <a:defPPr algn="ctr">
          <a:defRPr sz="24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393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Arial Unicode MS</vt:lpstr>
      <vt:lpstr>Calibri Light</vt:lpstr>
      <vt:lpstr>Fredoka One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282</cp:revision>
  <dcterms:created xsi:type="dcterms:W3CDTF">2019-04-06T05:20:47Z</dcterms:created>
  <dcterms:modified xsi:type="dcterms:W3CDTF">2022-06-15T16:18:51Z</dcterms:modified>
</cp:coreProperties>
</file>